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>
        <p:scale>
          <a:sx n="50" d="100"/>
          <a:sy n="50" d="100"/>
        </p:scale>
        <p:origin x="2796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tif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2.tif>
</file>

<file path=ppt/media/image3.tif>
</file>

<file path=ppt/media/image4.t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52D82-FBE0-CFE2-CEF7-1EA092CC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9CB2-0C82-C931-DF1F-C743CF1B7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AE27-3BE3-FDCC-0A30-3C8639BB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5D79-767C-9768-ACF3-35364A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CA15B-3C18-A20F-2D34-7047476C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07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0006-DA09-119E-0FAF-62ED8B2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4E52F-FE93-D552-8A68-F06AA5E1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8F0D-FCBF-18BE-6C01-2E150D4E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C8161-7239-AED1-6D5E-B550CA6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2A65-F737-6263-1C8F-FACF4A1F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9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001B4-D0FF-DEFB-F7C5-F05848A1F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3F937-6E7F-0D6D-627B-12556D1EA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8895-7461-080F-D655-22502CABD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AE8AB-80C3-F6FF-10ED-CB4A8F3B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5CDE-6DDC-E984-6E37-BD56C18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09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599B-EC56-4EEB-D490-789A9FCA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57DE9-64F5-D61C-E2B1-AD8BD934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67310-346C-B8E2-6B52-A0887E22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0767-AE77-C29F-4903-2D8E5539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D499-3915-9059-CFA9-C05166CB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28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BB75-C09A-4615-CB95-17A8C653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9FEF3-5844-759E-7EC9-522421AD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2E14-9E1F-2063-FE8B-7573D140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08C1-226A-A0A3-8517-7673411F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3726-67B9-F208-5F26-ED1C547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9803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B03F-6427-47BF-7B18-37B46046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7FBA6-1C4C-569A-7BBD-B6F937E83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DA533-8D82-C1CB-62DB-78DE5C32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C2809-0ED4-9A73-0C89-77E4F782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AA150-8A04-5BF3-597A-63DEDA1E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296B8-12B7-283E-A168-4BCE0BD3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4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7C09-C2EC-D771-A849-C4E76117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D7DEB-0C36-CB16-06B1-77AC3CB0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7FB5F-B04D-B85C-0045-EC916599B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225E9-207A-FDF1-1D52-264850CAE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0919-77B8-E5CB-63C7-866A52753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B5701-F605-C34A-B6BD-4FF4BEBC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6DED-FAA2-FE30-E1E5-A14FF2D3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8F8E2-4BC7-9F5C-2084-6029F14F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45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C997-9212-CFD1-D39A-74CB76CE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C3986-6711-23FD-789B-511F2EC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12D1C-901F-76C2-8C45-5B3BE9DA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7182-CBA4-EF57-0842-6C5BEBA6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43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6C8D1-CEBB-D1FB-325B-5A5A6B50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BF7C2-8FD4-6A25-DA3B-AB91BF04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A864-406C-B7CC-8743-15D21D2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9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AFC6-0F4F-599D-33D4-7ED2A843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2D63-713D-EA1B-EE3A-DDBF9B36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C460A-68A1-2066-9951-E7C2F9D7B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CB10-0A8D-1191-A16D-4A32A96F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BFC0-A606-C103-A5A5-437DEAAE3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76980-0DEC-D637-DA1F-C91CF9A8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368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B163-E446-F1DA-8CA1-8FABB221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5F7-C683-34BF-66E2-FE2FF28B6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E661-E9D4-7719-EB3B-4383D711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DB19C-49A0-361A-EB9A-6DC51F21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67C03-A54F-5190-33B9-35C98956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8C590-6102-B938-1AFE-73AE8A7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34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1A074F-B798-AB70-5B50-0246298E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3668-C015-88AD-223B-13F4DF95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86290-91E0-E892-F0DD-25E17813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D4D3-8475-345D-4D1D-66B3DA9F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41A0-FB0D-E9FE-8DB7-243A258BC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tif"/><Relationship Id="rId3" Type="http://schemas.openxmlformats.org/officeDocument/2006/relationships/image" Target="../media/image13.svg"/><Relationship Id="rId7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D785E1A-1C65-B67B-F954-E50EEDFE0E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72" y="217770"/>
            <a:ext cx="5031652" cy="377374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2E03173-F24B-0369-5141-BA87287885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015" y="0"/>
            <a:ext cx="5322015" cy="39915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CE22860-4AB2-50F3-905B-6E6420E37B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6972" y="3674103"/>
            <a:ext cx="4424723" cy="331854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C6578325-C843-F58F-68DB-B0009C831A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65" y="3047141"/>
            <a:ext cx="4509440" cy="338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00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31ADCD4-3182-5C28-33C1-1F9057B911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524" y="766926"/>
            <a:ext cx="5078362" cy="2403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FCBFCF-75DD-F687-F156-B1CADA44A5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214" y="766925"/>
            <a:ext cx="4015138" cy="258744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9C46E4-A70D-25EC-E3C3-7E25123D47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913" y="3810840"/>
            <a:ext cx="2952978" cy="246249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F93A6A-2BC5-9CAF-9F48-08A1D301D2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25207" y="3902056"/>
            <a:ext cx="2584862" cy="2587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606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5C0C927-257B-3295-82AB-AB53437970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587" y="3641146"/>
            <a:ext cx="3812117" cy="266756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98B74E-9670-B5D3-1F1A-7B28CBBEE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39" y="879231"/>
            <a:ext cx="3812117" cy="2207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0B37129-0DF1-184B-4638-535A32CBB1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1176" y="1011114"/>
            <a:ext cx="4305264" cy="334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310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49DB895-2CEC-E1D3-3005-D20BC41DEEBD}"/>
              </a:ext>
            </a:extLst>
          </p:cNvPr>
          <p:cNvSpPr txBox="1"/>
          <p:nvPr/>
        </p:nvSpPr>
        <p:spPr>
          <a:xfrm>
            <a:off x="3644363" y="221933"/>
            <a:ext cx="40627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>
                <a:latin typeface="Arial Narrow" panose="020B0606020202030204" pitchFamily="34" charset="0"/>
              </a:rPr>
              <a:t>Battery Monitoring System</a:t>
            </a:r>
            <a:endParaRPr lang="en-CA" sz="3000" dirty="0">
              <a:latin typeface="Arial Narrow" panose="020B0606020202030204" pitchFamily="34" charset="0"/>
            </a:endParaRPr>
          </a:p>
        </p:txBody>
      </p:sp>
      <p:pic>
        <p:nvPicPr>
          <p:cNvPr id="5" name="Graphic 4" descr="Wireless">
            <a:extLst>
              <a:ext uri="{FF2B5EF4-FFF2-40B4-BE49-F238E27FC236}">
                <a16:creationId xmlns:a16="http://schemas.microsoft.com/office/drawing/2014/main" id="{B7949AC8-35E1-36B3-02F7-9AF395280B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4101770">
            <a:off x="3147901" y="2413887"/>
            <a:ext cx="1117590" cy="1117590"/>
          </a:xfrm>
          <a:prstGeom prst="rect">
            <a:avLst/>
          </a:prstGeom>
        </p:spPr>
      </p:pic>
      <p:pic>
        <p:nvPicPr>
          <p:cNvPr id="6" name="Graphic 5" descr="Cloud">
            <a:extLst>
              <a:ext uri="{FF2B5EF4-FFF2-40B4-BE49-F238E27FC236}">
                <a16:creationId xmlns:a16="http://schemas.microsoft.com/office/drawing/2014/main" id="{1E49F323-94A3-7AD5-5129-33DEF5A865D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020457" y="498932"/>
            <a:ext cx="2947585" cy="203581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68C64DD-1F8A-F4A8-DF6B-09020F0D3EE2}"/>
              </a:ext>
            </a:extLst>
          </p:cNvPr>
          <p:cNvSpPr txBox="1"/>
          <p:nvPr/>
        </p:nvSpPr>
        <p:spPr>
          <a:xfrm>
            <a:off x="2241578" y="2090433"/>
            <a:ext cx="24955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AH&lt;9</a:t>
            </a:r>
            <a:endParaRPr lang="en-CA" sz="3000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256D46C-8B7E-5FC9-E8EC-ECE83DFC5D06}"/>
              </a:ext>
            </a:extLst>
          </p:cNvPr>
          <p:cNvCxnSpPr>
            <a:cxnSpLocks/>
          </p:cNvCxnSpPr>
          <p:nvPr/>
        </p:nvCxnSpPr>
        <p:spPr>
          <a:xfrm flipV="1">
            <a:off x="3845834" y="2012053"/>
            <a:ext cx="343296" cy="522691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5D1DDC9-19C5-6EA1-F34F-A086A054CB70}"/>
              </a:ext>
            </a:extLst>
          </p:cNvPr>
          <p:cNvSpPr txBox="1"/>
          <p:nvPr/>
        </p:nvSpPr>
        <p:spPr>
          <a:xfrm>
            <a:off x="4382969" y="1378338"/>
            <a:ext cx="342606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Cloud Service</a:t>
            </a:r>
            <a:endParaRPr lang="en-CA" sz="3000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22A616F-0313-7B43-6884-84C36E8A99B9}"/>
              </a:ext>
            </a:extLst>
          </p:cNvPr>
          <p:cNvCxnSpPr>
            <a:cxnSpLocks/>
          </p:cNvCxnSpPr>
          <p:nvPr/>
        </p:nvCxnSpPr>
        <p:spPr>
          <a:xfrm>
            <a:off x="6687667" y="2063083"/>
            <a:ext cx="454998" cy="638183"/>
          </a:xfrm>
          <a:prstGeom prst="straightConnector1">
            <a:avLst/>
          </a:prstGeom>
          <a:ln w="76200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Graphic 10" descr="Wireless">
            <a:extLst>
              <a:ext uri="{FF2B5EF4-FFF2-40B4-BE49-F238E27FC236}">
                <a16:creationId xmlns:a16="http://schemas.microsoft.com/office/drawing/2014/main" id="{23889A36-96CE-3FB7-CBF5-3691EC0BAF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910574">
            <a:off x="6832012" y="2416159"/>
            <a:ext cx="1113047" cy="111304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55226FD-B2DB-4091-DF6A-CAA67C9C79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8535" y="3460410"/>
            <a:ext cx="1822234" cy="298390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486AE6D-6074-0EC0-9225-ECB973270BB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532" y="3429000"/>
            <a:ext cx="4243397" cy="3182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39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8</Words>
  <Application>Microsoft Office PowerPoint</Application>
  <PresentationFormat>Widescreen</PresentationFormat>
  <Paragraphs>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Arial Narrow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5</cp:revision>
  <dcterms:created xsi:type="dcterms:W3CDTF">2023-01-08T17:42:38Z</dcterms:created>
  <dcterms:modified xsi:type="dcterms:W3CDTF">2023-01-10T14:21:23Z</dcterms:modified>
</cp:coreProperties>
</file>

<file path=docProps/thumbnail.jpeg>
</file>